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95" r:id="rId3"/>
    <p:sldId id="297" r:id="rId4"/>
    <p:sldId id="298" r:id="rId5"/>
    <p:sldId id="299" r:id="rId6"/>
    <p:sldId id="300" r:id="rId7"/>
    <p:sldId id="302" r:id="rId8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rancesco Sanna" initials="FS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39" autoAdjust="0"/>
    <p:restoredTop sz="94660"/>
  </p:normalViewPr>
  <p:slideViewPr>
    <p:cSldViewPr>
      <p:cViewPr varScale="1">
        <p:scale>
          <a:sx n="73" d="100"/>
          <a:sy n="73" d="100"/>
        </p:scale>
        <p:origin x="132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6534E4-F83A-4962-A94C-3BFD1C3DD73F}" type="datetimeFigureOut">
              <a:rPr lang="pt-PT" smtClean="0"/>
              <a:pPr/>
              <a:t>03/03/2016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27472-2513-435D-884F-C641202C697E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647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E7A45C-FCC8-4153-A5E6-CF7F349B7B83}" type="datetimeFigureOut">
              <a:rPr lang="pt-PT" smtClean="0"/>
              <a:pPr/>
              <a:t>03/03/2016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9CE269-3EA9-450E-B10A-4E92F0F0E9F6}" type="slidenum">
              <a:rPr lang="pt-PT" smtClean="0"/>
              <a:pPr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57678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lang="en-US" sz="3200" i="0" baseline="0" smtClean="0"/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z="2200" dirty="0">
                <a:solidFill>
                  <a:srgbClr val="00823B"/>
                </a:solidFill>
                <a:latin typeface="+mn-lt"/>
                <a:ea typeface="Calibri"/>
                <a:cs typeface="Futura Lt BT"/>
              </a:rPr>
              <a:t>Provision for the Development and Running of the Marie Curie Alumni Association and related Services</a:t>
            </a:r>
          </a:p>
          <a:p>
            <a:endParaRPr lang="en-US" sz="2200" dirty="0">
              <a:solidFill>
                <a:srgbClr val="00823B"/>
              </a:solidFill>
              <a:latin typeface="+mn-lt"/>
            </a:endParaRPr>
          </a:p>
          <a:p>
            <a:r>
              <a:rPr lang="en-US" sz="2200" dirty="0">
                <a:solidFill>
                  <a:srgbClr val="00823B"/>
                </a:solidFill>
                <a:latin typeface="+mn-lt"/>
              </a:rPr>
              <a:t>Project Overview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BF850-9B44-4D22-BC03-D1256771D3D7}" type="datetime1">
              <a:rPr lang="pt-PT" smtClean="0"/>
              <a:pPr/>
              <a:t>03/03/2016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7" name="Picture 6" descr="green-layout-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37890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86930-464A-4651-92AE-3C5BE1FB2EE7}" type="datetime1">
              <a:rPr lang="pt-PT" smtClean="0"/>
              <a:pPr/>
              <a:t>03/03/2016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7" name="Picture 6" descr="green-layout-background.jpg"/>
          <p:cNvPicPr>
            <a:picLocks noChangeAspect="1"/>
          </p:cNvPicPr>
          <p:nvPr userDrawn="1"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0" y="0"/>
            <a:ext cx="133164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136D9-CC79-480B-BD5F-8B97DDB3C1C0}" type="datetime1">
              <a:rPr lang="pt-PT" smtClean="0"/>
              <a:pPr/>
              <a:t>03/03/2016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7" name="Picture 6" descr="green-layout-background.jpg"/>
          <p:cNvPicPr>
            <a:picLocks noChangeAspect="1"/>
          </p:cNvPicPr>
          <p:nvPr userDrawn="1"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0" y="0"/>
            <a:ext cx="133164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pic>
        <p:nvPicPr>
          <p:cNvPr id="8" name="Picture 7" descr="green-layout-background.jpg"/>
          <p:cNvPicPr>
            <a:picLocks noChangeAspect="1"/>
          </p:cNvPicPr>
          <p:nvPr userDrawn="1"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0" y="0"/>
            <a:ext cx="1331640" cy="6858000"/>
          </a:xfrm>
          <a:prstGeom prst="rect">
            <a:avLst/>
          </a:prstGeom>
        </p:spPr>
      </p:pic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767BB-15D4-4C5A-8F4B-D5A8F3BDBB0C}" type="datetime1">
              <a:rPr lang="pt-PT" smtClean="0"/>
              <a:pPr/>
              <a:t>03/03/2016</a:t>
            </a:fld>
            <a:endParaRPr lang="pt-PT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‹#›</a:t>
            </a:fld>
            <a:endParaRPr lang="pt-PT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PT" dirty="0"/>
          </a:p>
        </p:txBody>
      </p:sp>
      <p:pic>
        <p:nvPicPr>
          <p:cNvPr id="12" name="Picture 1" descr="Hom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286" y="188640"/>
            <a:ext cx="95833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E50D1-975C-4AC8-80A2-1C3E8D66FDD1}" type="datetime1">
              <a:rPr lang="pt-PT" smtClean="0"/>
              <a:pPr/>
              <a:t>03/03/2016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7" name="Picture 6" descr="green-layout-background.jpg"/>
          <p:cNvPicPr>
            <a:picLocks noChangeAspect="1"/>
          </p:cNvPicPr>
          <p:nvPr userDrawn="1"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0" y="0"/>
            <a:ext cx="133164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1AFCB-7480-47C2-977A-9AB8D75EB6F6}" type="datetime1">
              <a:rPr lang="pt-PT" smtClean="0"/>
              <a:pPr/>
              <a:t>03/03/2016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8" name="Picture 7" descr="green-layout-background.jpg"/>
          <p:cNvPicPr>
            <a:picLocks noChangeAspect="1"/>
          </p:cNvPicPr>
          <p:nvPr userDrawn="1"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0" y="0"/>
            <a:ext cx="133164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2A112-F617-45CF-B921-7290A7ACF30B}" type="datetime1">
              <a:rPr lang="pt-PT" smtClean="0"/>
              <a:pPr/>
              <a:t>03/03/2016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10" name="Picture 9" descr="green-layout-background.jpg"/>
          <p:cNvPicPr>
            <a:picLocks noChangeAspect="1"/>
          </p:cNvPicPr>
          <p:nvPr userDrawn="1"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0" y="0"/>
            <a:ext cx="133164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76C3D-843D-4793-92E5-41FF5E017525}" type="datetime1">
              <a:rPr lang="pt-PT" smtClean="0"/>
              <a:pPr/>
              <a:t>03/03/2016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6" name="Picture 5" descr="green-layout-background.jpg"/>
          <p:cNvPicPr>
            <a:picLocks noChangeAspect="1"/>
          </p:cNvPicPr>
          <p:nvPr userDrawn="1"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0" y="0"/>
            <a:ext cx="133164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8F943-C701-4AB5-BC7C-0A623AB0F3BC}" type="datetime1">
              <a:rPr lang="pt-PT" smtClean="0"/>
              <a:pPr/>
              <a:t>03/03/2016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5" name="Picture 4" descr="green-layout-background.jpg"/>
          <p:cNvPicPr>
            <a:picLocks noChangeAspect="1"/>
          </p:cNvPicPr>
          <p:nvPr userDrawn="1"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0" y="0"/>
            <a:ext cx="133164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0EA5-4D59-49DD-A553-7F95256ADA74}" type="datetime1">
              <a:rPr lang="pt-PT" smtClean="0"/>
              <a:pPr/>
              <a:t>03/03/2016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8" name="Picture 7" descr="green-layout-background.jpg"/>
          <p:cNvPicPr>
            <a:picLocks noChangeAspect="1"/>
          </p:cNvPicPr>
          <p:nvPr userDrawn="1"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0" y="0"/>
            <a:ext cx="133164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89A6E-7935-41C3-90B6-327C525C492C}" type="datetime1">
              <a:rPr lang="pt-PT" smtClean="0"/>
              <a:pPr/>
              <a:t>03/03/2016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‹#›</a:t>
            </a:fld>
            <a:endParaRPr lang="pt-PT" dirty="0"/>
          </a:p>
        </p:txBody>
      </p:sp>
      <p:pic>
        <p:nvPicPr>
          <p:cNvPr id="8" name="Picture 7" descr="green-layout-background.jpg"/>
          <p:cNvPicPr>
            <a:picLocks noChangeAspect="1"/>
          </p:cNvPicPr>
          <p:nvPr userDrawn="1"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0" y="0"/>
            <a:ext cx="133164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F0568-34B6-4376-BCEC-74C1F5B6FB84}" type="datetime1">
              <a:rPr lang="pt-PT" smtClean="0"/>
              <a:pPr/>
              <a:t>03/03/2016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CA809-2606-4835-9014-DE68FB0E6CB0}" type="slidenum">
              <a:rPr lang="pt-PT" smtClean="0"/>
              <a:pPr/>
              <a:t>‹#›</a:t>
            </a:fld>
            <a:endParaRPr lang="pt-P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44825"/>
            <a:ext cx="8280920" cy="1728192"/>
          </a:xfrm>
        </p:spPr>
        <p:txBody>
          <a:bodyPr>
            <a:noAutofit/>
          </a:bodyPr>
          <a:lstStyle/>
          <a:p>
            <a:r>
              <a:rPr lang="pt-PT" sz="4000" b="1" dirty="0">
                <a:solidFill>
                  <a:schemeClr val="bg1"/>
                </a:solidFill>
              </a:rPr>
              <a:t>Marie Curie Alumni Association </a:t>
            </a:r>
            <a:br>
              <a:rPr lang="pt-PT" sz="4000" b="1" dirty="0">
                <a:solidFill>
                  <a:schemeClr val="bg1"/>
                </a:solidFill>
              </a:rPr>
            </a:br>
            <a:r>
              <a:rPr lang="pt-PT" sz="4000" b="1" dirty="0">
                <a:solidFill>
                  <a:schemeClr val="bg1"/>
                </a:solidFill>
              </a:rPr>
              <a:t>MCAA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4048" y="5157192"/>
            <a:ext cx="3888432" cy="936104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en-GB" sz="8000" dirty="0" err="1"/>
              <a:t>Anett</a:t>
            </a:r>
            <a:r>
              <a:rPr lang="en-GB" sz="8000" dirty="0"/>
              <a:t> Kiss</a:t>
            </a:r>
          </a:p>
          <a:p>
            <a:pPr algn="r"/>
            <a:r>
              <a:rPr lang="en-US" sz="8000" dirty="0">
                <a:solidFill>
                  <a:schemeClr val="accent3">
                    <a:lumMod val="50000"/>
                  </a:schemeClr>
                </a:solidFill>
              </a:rPr>
              <a:t>Venice, Italy</a:t>
            </a:r>
          </a:p>
          <a:p>
            <a:pPr algn="r"/>
            <a:r>
              <a:rPr lang="en-US" sz="8000" dirty="0">
                <a:solidFill>
                  <a:schemeClr val="accent3">
                    <a:lumMod val="50000"/>
                  </a:schemeClr>
                </a:solidFill>
              </a:rPr>
              <a:t>04/03/2016</a:t>
            </a:r>
            <a:endParaRPr lang="pt-PT" sz="80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6165304"/>
            <a:ext cx="9144000" cy="0"/>
          </a:xfrm>
          <a:prstGeom prst="line">
            <a:avLst/>
          </a:prstGeom>
          <a:ln w="635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55576" y="6381328"/>
            <a:ext cx="9144000" cy="0"/>
          </a:xfrm>
          <a:prstGeom prst="line">
            <a:avLst/>
          </a:prstGeom>
          <a:ln w="635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32656" y="6597352"/>
            <a:ext cx="9144000" cy="0"/>
          </a:xfrm>
          <a:prstGeom prst="line">
            <a:avLst/>
          </a:prstGeom>
          <a:ln w="635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" descr="Ho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509120"/>
            <a:ext cx="1080120" cy="1055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588220" y="4005064"/>
            <a:ext cx="41767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chemeClr val="accent3">
                    <a:lumMod val="50000"/>
                  </a:schemeClr>
                </a:solidFill>
              </a:rPr>
              <a:t>MCAA Award Ceremony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484784"/>
            <a:ext cx="7200800" cy="3456384"/>
          </a:xfrm>
        </p:spPr>
        <p:txBody>
          <a:bodyPr>
            <a:normAutofit/>
          </a:bodyPr>
          <a:lstStyle/>
          <a:p>
            <a:r>
              <a:rPr lang="en-GB" sz="2400" b="1" dirty="0"/>
              <a:t>The MCAA Outstanding Contributor Award:</a:t>
            </a:r>
            <a:r>
              <a:rPr lang="en-GB" sz="2400" dirty="0"/>
              <a:t> to identify, highlight and promote outstanding contributions made by Members</a:t>
            </a:r>
          </a:p>
          <a:p>
            <a:pPr marL="0" indent="0">
              <a:buNone/>
            </a:pPr>
            <a:endParaRPr lang="en-GB" sz="2400" dirty="0"/>
          </a:p>
          <a:p>
            <a:r>
              <a:rPr lang="en-GB" sz="2400" b="1" dirty="0"/>
              <a:t>The MCAA Career Award</a:t>
            </a:r>
            <a:r>
              <a:rPr lang="en-GB" sz="2400" dirty="0"/>
              <a:t>: to recognise outstanding career achievement of an MCAA member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2</a:t>
            </a:fld>
            <a:endParaRPr lang="pt-PT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31640" y="274638"/>
            <a:ext cx="73551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Type of Award</a:t>
            </a:r>
            <a:endParaRPr kumimoji="0" lang="pt-PT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43651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0" name="Picture 1" descr="Ho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95833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484784"/>
            <a:ext cx="7200800" cy="4680520"/>
          </a:xfrm>
        </p:spPr>
        <p:txBody>
          <a:bodyPr>
            <a:normAutofit lnSpcReduction="10000"/>
          </a:bodyPr>
          <a:lstStyle/>
          <a:p>
            <a:r>
              <a:rPr lang="en-GB" sz="2400" b="1" dirty="0" err="1"/>
              <a:t>Prof.</a:t>
            </a:r>
            <a:r>
              <a:rPr lang="en-GB" sz="2400" b="1" dirty="0"/>
              <a:t> Paolo CIACCIA – </a:t>
            </a:r>
            <a:r>
              <a:rPr lang="en-GB" sz="2400" dirty="0"/>
              <a:t>University of Bologna </a:t>
            </a:r>
          </a:p>
          <a:p>
            <a:endParaRPr lang="en-GB" sz="2400" b="1" dirty="0"/>
          </a:p>
          <a:p>
            <a:r>
              <a:rPr lang="en-GB" sz="2400" b="1" dirty="0" err="1"/>
              <a:t>Prof.</a:t>
            </a:r>
            <a:r>
              <a:rPr lang="en-GB" sz="2400" b="1" dirty="0"/>
              <a:t> Laurent Sébastien FOURNIER – </a:t>
            </a:r>
            <a:r>
              <a:rPr lang="en-GB" sz="2400" dirty="0"/>
              <a:t>Aix-Marseille </a:t>
            </a:r>
            <a:r>
              <a:rPr lang="en-GB" sz="2400" dirty="0" err="1"/>
              <a:t>Université</a:t>
            </a:r>
            <a:endParaRPr lang="en-GB" sz="2400" b="1" dirty="0"/>
          </a:p>
          <a:p>
            <a:endParaRPr lang="en-GB" sz="2400" b="1" dirty="0"/>
          </a:p>
          <a:p>
            <a:r>
              <a:rPr lang="en-GB" sz="2400" b="1" dirty="0" err="1"/>
              <a:t>Dr.</a:t>
            </a:r>
            <a:r>
              <a:rPr lang="en-GB" sz="2400" b="1" dirty="0"/>
              <a:t> </a:t>
            </a:r>
            <a:r>
              <a:rPr lang="en-GB" sz="2400" b="1" dirty="0" err="1"/>
              <a:t>Anett</a:t>
            </a:r>
            <a:r>
              <a:rPr lang="en-GB" sz="2400" b="1" dirty="0"/>
              <a:t> KISS – </a:t>
            </a:r>
            <a:r>
              <a:rPr lang="en-GB" sz="2400" dirty="0"/>
              <a:t>University of Sussex (UK) / MCAA Grants &amp; Awards Working Group</a:t>
            </a:r>
            <a:endParaRPr lang="en-GB" sz="2400" b="1" dirty="0"/>
          </a:p>
          <a:p>
            <a:endParaRPr lang="en-GB" sz="2400" b="1" dirty="0"/>
          </a:p>
          <a:p>
            <a:r>
              <a:rPr lang="en-GB" sz="2400" b="1" dirty="0" err="1"/>
              <a:t>Dr.</a:t>
            </a:r>
            <a:r>
              <a:rPr lang="en-GB" sz="2400" b="1" dirty="0"/>
              <a:t> </a:t>
            </a:r>
            <a:r>
              <a:rPr lang="en-GB" sz="2400" b="1" dirty="0" err="1"/>
              <a:t>Mojca</a:t>
            </a:r>
            <a:r>
              <a:rPr lang="en-GB" sz="2400" b="1" dirty="0"/>
              <a:t> RAMŠAK - </a:t>
            </a:r>
            <a:r>
              <a:rPr lang="en-GB" sz="2400" dirty="0"/>
              <a:t>University of Ljubljana</a:t>
            </a:r>
          </a:p>
          <a:p>
            <a:endParaRPr lang="en-GB" sz="2400" b="1" dirty="0"/>
          </a:p>
          <a:p>
            <a:r>
              <a:rPr lang="en-GB" sz="2400" b="1" dirty="0" err="1"/>
              <a:t>Dr.</a:t>
            </a:r>
            <a:r>
              <a:rPr lang="en-GB" sz="2400" b="1" dirty="0"/>
              <a:t> Ingrid WAKKEE - </a:t>
            </a:r>
            <a:r>
              <a:rPr lang="en-GB" sz="2400" dirty="0"/>
              <a:t>VU University Amsterdam</a:t>
            </a:r>
          </a:p>
          <a:p>
            <a:endParaRPr lang="en-GB" sz="24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3</a:t>
            </a:fld>
            <a:endParaRPr lang="pt-PT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31640" y="274638"/>
            <a:ext cx="735516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Awarding Committee</a:t>
            </a:r>
            <a:endParaRPr kumimoji="0" lang="pt-PT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43651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0" name="Picture 1" descr="Ho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95833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7664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4</a:t>
            </a:fld>
            <a:endParaRPr lang="pt-PT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49936" y="305649"/>
            <a:ext cx="7355160" cy="3051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4300" b="1" dirty="0">
                <a:latin typeface="+mj-lt"/>
                <a:ea typeface="+mj-ea"/>
                <a:cs typeface="+mj-cs"/>
              </a:rPr>
              <a:t>MCAA Outstanding Contributor 		</a:t>
            </a:r>
          </a:p>
          <a:p>
            <a:pPr lvl="0">
              <a:spcBef>
                <a:spcPct val="0"/>
              </a:spcBef>
              <a:defRPr/>
            </a:pPr>
            <a:r>
              <a:rPr lang="en-US" sz="4300" b="1" dirty="0">
                <a:latin typeface="+mj-lt"/>
                <a:ea typeface="+mj-ea"/>
                <a:cs typeface="+mj-cs"/>
              </a:rPr>
              <a:t>		</a:t>
            </a:r>
            <a:r>
              <a:rPr lang="en-US" sz="4300" b="1" dirty="0" err="1">
                <a:latin typeface="+mj-lt"/>
                <a:ea typeface="+mj-ea"/>
                <a:cs typeface="+mj-cs"/>
              </a:rPr>
              <a:t>Dr</a:t>
            </a:r>
            <a:r>
              <a:rPr lang="en-US" sz="4300" b="1" dirty="0">
                <a:latin typeface="+mj-lt"/>
                <a:ea typeface="+mj-ea"/>
                <a:cs typeface="+mj-cs"/>
              </a:rPr>
              <a:t> Brian Cahill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GB" sz="2400" dirty="0">
                <a:latin typeface="+mj-lt"/>
                <a:ea typeface="+mj-ea"/>
                <a:cs typeface="+mj-cs"/>
              </a:rPr>
              <a:t>Group Leader at the Institute for Bioprocessing and Analytical Measurement Techniques</a:t>
            </a:r>
            <a:r>
              <a:rPr lang="pt-PT" sz="2400" dirty="0">
                <a:latin typeface="+mj-lt"/>
                <a:ea typeface="+mj-ea"/>
                <a:cs typeface="+mj-cs"/>
              </a:rPr>
              <a:t>Heilbad Heiligenstadt, Germany</a:t>
            </a:r>
          </a:p>
          <a:p>
            <a:pPr lvl="0" algn="ctr">
              <a:spcBef>
                <a:spcPct val="0"/>
              </a:spcBef>
              <a:defRPr/>
            </a:pPr>
            <a:r>
              <a:rPr kumimoji="0" lang="pt-PT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Chair of the MCAA German Chapter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35696" y="43651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0" name="Picture 1" descr="Ho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95833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Brian Cahill's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836350"/>
            <a:ext cx="2159998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137681" y="4154304"/>
            <a:ext cx="45491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For his outstanding and exemplary contributions and leadership of the German Chapter and his contributions to the entire MCAA community.</a:t>
            </a:r>
          </a:p>
        </p:txBody>
      </p:sp>
    </p:spTree>
    <p:extLst>
      <p:ext uri="{BB962C8B-B14F-4D97-AF65-F5344CB8AC3E}">
        <p14:creationId xmlns:p14="http://schemas.microsoft.com/office/powerpoint/2010/main" val="42231331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5</a:t>
            </a:fld>
            <a:endParaRPr lang="pt-PT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31640" y="274638"/>
            <a:ext cx="7355160" cy="2866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MCAA </a:t>
            </a:r>
            <a:r>
              <a:rPr lang="en-US" sz="4000" b="1" dirty="0">
                <a:latin typeface="+mj-lt"/>
                <a:ea typeface="+mj-ea"/>
                <a:cs typeface="+mj-cs"/>
              </a:rPr>
              <a:t>Career Award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b="1" dirty="0">
                <a:latin typeface="+mj-lt"/>
                <a:ea typeface="+mj-ea"/>
                <a:cs typeface="+mj-cs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b="1" dirty="0" err="1">
                <a:latin typeface="+mj-lt"/>
                <a:ea typeface="+mj-ea"/>
                <a:cs typeface="+mj-cs"/>
              </a:rPr>
              <a:t>Dr</a:t>
            </a:r>
            <a:r>
              <a:rPr lang="en-US" sz="4000" b="1" dirty="0">
                <a:latin typeface="+mj-lt"/>
                <a:ea typeface="+mj-ea"/>
                <a:cs typeface="+mj-cs"/>
              </a:rPr>
              <a:t> Ira </a:t>
            </a:r>
            <a:r>
              <a:rPr lang="en-US" sz="4000" b="1" dirty="0" err="1">
                <a:latin typeface="+mj-lt"/>
                <a:ea typeface="+mj-ea"/>
                <a:cs typeface="+mj-cs"/>
              </a:rPr>
              <a:t>Didenkulova</a:t>
            </a:r>
            <a:endParaRPr lang="en-US" sz="4000" b="1" dirty="0">
              <a:latin typeface="+mj-lt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GB" sz="2200" dirty="0">
                <a:latin typeface="+mj-lt"/>
                <a:ea typeface="+mj-ea"/>
                <a:cs typeface="+mj-cs"/>
              </a:rPr>
              <a:t>Lead Researcher at Nizhny Novgorod State Technical University, Russia and Tallinn University of Technology, Estonia</a:t>
            </a:r>
            <a:r>
              <a:rPr lang="en-US" sz="2200" dirty="0">
                <a:latin typeface="+mj-lt"/>
                <a:ea typeface="+mj-ea"/>
                <a:cs typeface="+mj-cs"/>
              </a:rPr>
              <a:t> </a:t>
            </a:r>
            <a:endParaRPr kumimoji="0" lang="pt-PT" sz="2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43651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0" name="Picture 1" descr="Ho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95833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Ira Didenkulova's pict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809" y="3824203"/>
            <a:ext cx="2159998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145249" y="3356992"/>
            <a:ext cx="4572000" cy="325371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her major contributions to the field of oceanography with her research into sea and coastal hazards, and for her contributions to the scientific community such as serving as </a:t>
            </a:r>
            <a:r>
              <a:rPr lang="en-GB" sz="2400" dirty="0"/>
              <a:t>role model for younger generations of scientists, especially women.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648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44825"/>
            <a:ext cx="8280920" cy="1728192"/>
          </a:xfrm>
        </p:spPr>
        <p:txBody>
          <a:bodyPr>
            <a:noAutofit/>
          </a:bodyPr>
          <a:lstStyle/>
          <a:p>
            <a:r>
              <a:rPr lang="pt-PT" sz="4000" b="1" dirty="0">
                <a:solidFill>
                  <a:schemeClr val="bg1"/>
                </a:solidFill>
              </a:rPr>
              <a:t>Marie Curie Alumni Association [MCAA]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4048" y="5157192"/>
            <a:ext cx="3888432" cy="936104"/>
          </a:xfrm>
        </p:spPr>
        <p:txBody>
          <a:bodyPr>
            <a:normAutofit fontScale="25000" lnSpcReduction="20000"/>
          </a:bodyPr>
          <a:lstStyle/>
          <a:p>
            <a:pPr algn="r"/>
            <a:r>
              <a:rPr lang="en-GB" sz="8000" dirty="0"/>
              <a:t>Francesco Grassi</a:t>
            </a:r>
          </a:p>
          <a:p>
            <a:pPr algn="r"/>
            <a:r>
              <a:rPr lang="en-US" sz="8000" dirty="0">
                <a:solidFill>
                  <a:schemeClr val="accent3">
                    <a:lumMod val="50000"/>
                  </a:schemeClr>
                </a:solidFill>
              </a:rPr>
              <a:t>Venice, Italy</a:t>
            </a:r>
          </a:p>
          <a:p>
            <a:pPr algn="r"/>
            <a:r>
              <a:rPr lang="en-US" sz="8000" dirty="0">
                <a:solidFill>
                  <a:schemeClr val="accent3">
                    <a:lumMod val="50000"/>
                  </a:schemeClr>
                </a:solidFill>
              </a:rPr>
              <a:t>04/03/2016</a:t>
            </a:r>
            <a:endParaRPr lang="pt-PT" sz="8000" dirty="0">
              <a:solidFill>
                <a:schemeClr val="accent3">
                  <a:lumMod val="50000"/>
                </a:scheme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6165304"/>
            <a:ext cx="9144000" cy="0"/>
          </a:xfrm>
          <a:prstGeom prst="line">
            <a:avLst/>
          </a:prstGeom>
          <a:ln w="635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55576" y="6381328"/>
            <a:ext cx="9144000" cy="0"/>
          </a:xfrm>
          <a:prstGeom prst="line">
            <a:avLst/>
          </a:prstGeom>
          <a:ln w="635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32656" y="6597352"/>
            <a:ext cx="9144000" cy="0"/>
          </a:xfrm>
          <a:prstGeom prst="line">
            <a:avLst/>
          </a:prstGeom>
          <a:ln w="635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1" descr="Ho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509120"/>
            <a:ext cx="1080120" cy="1055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2588220" y="4005064"/>
            <a:ext cx="511723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chemeClr val="accent3">
                    <a:lumMod val="50000"/>
                  </a:schemeClr>
                </a:solidFill>
              </a:rPr>
              <a:t>MCAA Honorary Recognition</a:t>
            </a:r>
          </a:p>
        </p:txBody>
      </p:sp>
    </p:spTree>
    <p:extLst>
      <p:ext uri="{BB962C8B-B14F-4D97-AF65-F5344CB8AC3E}">
        <p14:creationId xmlns:p14="http://schemas.microsoft.com/office/powerpoint/2010/main" val="574805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31CA809-2606-4835-9014-DE68FB0E6CB0}" type="slidenum">
              <a:rPr lang="pt-PT" smtClean="0"/>
              <a:pPr/>
              <a:t>7</a:t>
            </a:fld>
            <a:endParaRPr lang="pt-PT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331640" y="274638"/>
            <a:ext cx="7355160" cy="28663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MCAA </a:t>
            </a:r>
            <a:r>
              <a:rPr lang="en-US" sz="4000" b="1" dirty="0">
                <a:latin typeface="+mj-lt"/>
                <a:ea typeface="+mj-ea"/>
                <a:cs typeface="+mj-cs"/>
              </a:rPr>
              <a:t>Honorary Recognition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b="1" dirty="0">
                <a:latin typeface="+mj-lt"/>
                <a:ea typeface="+mj-ea"/>
                <a:cs typeface="+mj-cs"/>
              </a:rPr>
              <a:t> </a:t>
            </a:r>
          </a:p>
          <a:p>
            <a:pPr lvl="0" algn="ctr">
              <a:spcBef>
                <a:spcPct val="0"/>
              </a:spcBef>
              <a:defRPr/>
            </a:pPr>
            <a:r>
              <a:rPr lang="en-US" sz="4000" b="1">
                <a:latin typeface="+mj-lt"/>
                <a:ea typeface="+mj-ea"/>
                <a:cs typeface="+mj-cs"/>
              </a:rPr>
              <a:t>Mike Rogers</a:t>
            </a:r>
            <a:endParaRPr lang="en-US" sz="4000" b="1" dirty="0"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4365104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10" name="Picture 1" descr="Ho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95833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4235479" y="3910845"/>
            <a:ext cx="4572000" cy="12778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his major support in setting the scene for the MCAA to be created and to thrive</a:t>
            </a:r>
          </a:p>
        </p:txBody>
      </p:sp>
      <p:pic>
        <p:nvPicPr>
          <p:cNvPr id="1028" name="Picture 4" descr="http://static.sched.org/a2/546780/avatar.jpg.320x320px.jpg?1a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204" y="3531140"/>
            <a:ext cx="2825208" cy="2825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1556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</TotalTime>
  <Words>232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Futura Lt BT</vt:lpstr>
      <vt:lpstr>Times New Roman</vt:lpstr>
      <vt:lpstr>Office Theme</vt:lpstr>
      <vt:lpstr>Marie Curie Alumni Association  MCAA</vt:lpstr>
      <vt:lpstr>PowerPoint Presentation</vt:lpstr>
      <vt:lpstr>PowerPoint Presentation</vt:lpstr>
      <vt:lpstr>PowerPoint Presentation</vt:lpstr>
      <vt:lpstr>PowerPoint Presentation</vt:lpstr>
      <vt:lpstr>Marie Curie Alumni Association [MCAA]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Provision for the Development and Running of the Marie Curie Alumni Association and related Services</dc:title>
  <dc:creator>Ana Leal</dc:creator>
  <cp:lastModifiedBy>David Anciaux</cp:lastModifiedBy>
  <cp:revision>146</cp:revision>
  <dcterms:created xsi:type="dcterms:W3CDTF">2012-11-12T12:58:41Z</dcterms:created>
  <dcterms:modified xsi:type="dcterms:W3CDTF">2016-03-03T22:33:11Z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Date">
    <vt:lpwstr>8/20/2014 5:24:52 PM</vt:lpwstr>
  </property>
</Properties>
</file>